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8800425" cy="39600188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1F8D9A7-1682-4A42-B303-D9147B7D672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160000" y="6480720"/>
            <a:ext cx="24480000" cy="1378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1440000" y="9266400"/>
            <a:ext cx="2591964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1440000" y="21263040"/>
            <a:ext cx="2591964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60279E8-9F9C-4E93-82EF-8D3FCB1112C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160000" y="6480720"/>
            <a:ext cx="24480000" cy="1378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1440000" y="9266400"/>
            <a:ext cx="1264860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14721480" y="9266400"/>
            <a:ext cx="1264860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1440000" y="21263040"/>
            <a:ext cx="1264860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14721480" y="21263040"/>
            <a:ext cx="1264860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9AE7E01-EAB0-4AC9-A4BF-CDDA6595483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160000" y="6480720"/>
            <a:ext cx="24480000" cy="1378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1440000" y="9266400"/>
            <a:ext cx="834588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10203480" y="9266400"/>
            <a:ext cx="834588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18966960" y="9266400"/>
            <a:ext cx="834588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1440000" y="21263040"/>
            <a:ext cx="834588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10203480" y="21263040"/>
            <a:ext cx="834588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18966960" y="21263040"/>
            <a:ext cx="834588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E7C0759-F877-44AD-AC34-EAA74A3993D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160000" y="6480720"/>
            <a:ext cx="24480000" cy="1378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440000" y="9266400"/>
            <a:ext cx="25919640" cy="2296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C035898-DFB7-4E0D-B37A-6C2650FD20B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160000" y="6480720"/>
            <a:ext cx="24480000" cy="1378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1440000" y="9266400"/>
            <a:ext cx="25919640" cy="2296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9C4E42B-C300-48DA-BF6E-04B5D910854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160000" y="6480720"/>
            <a:ext cx="24480000" cy="1378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1440000" y="9266400"/>
            <a:ext cx="12648600" cy="2296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14721480" y="9266400"/>
            <a:ext cx="12648600" cy="2296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63CF8CD-48FD-4AC5-ADC9-CAE72565927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160000" y="6480720"/>
            <a:ext cx="24480000" cy="1378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CDBE008-055E-4239-A902-E80F014AE85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2160000" y="6480720"/>
            <a:ext cx="24480000" cy="63905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4FB9EE-362B-4D17-A5E8-9A282CAB114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160000" y="6480720"/>
            <a:ext cx="24480000" cy="1378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440000" y="9266400"/>
            <a:ext cx="1264860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14721480" y="9266400"/>
            <a:ext cx="12648600" cy="2296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1440000" y="21263040"/>
            <a:ext cx="1264860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7F3C448-120A-41B1-B00A-FE6E2608D02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160000" y="6480720"/>
            <a:ext cx="24480000" cy="1378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1440000" y="9266400"/>
            <a:ext cx="12648600" cy="2296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14721480" y="9266400"/>
            <a:ext cx="1264860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14721480" y="21263040"/>
            <a:ext cx="1264860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BBC7BBC-B98D-4737-8E69-B54B87AB92D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160000" y="6480720"/>
            <a:ext cx="24480000" cy="1378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1440000" y="9266400"/>
            <a:ext cx="1264860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14721480" y="9266400"/>
            <a:ext cx="1264860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1440000" y="21263040"/>
            <a:ext cx="25919640" cy="1095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88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AB5A303-039C-4A33-93FA-05268A5053A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160000" y="6480720"/>
            <a:ext cx="24480000" cy="1378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2880000">
              <a:lnSpc>
                <a:spcPct val="90000"/>
              </a:lnSpc>
              <a:buNone/>
            </a:pPr>
            <a:r>
              <a:rPr b="0" lang="pt-BR" sz="18900" spc="-1" strike="noStrike">
                <a:solidFill>
                  <a:schemeClr val="dk1"/>
                </a:solidFill>
                <a:latin typeface="Calibri Light"/>
              </a:rPr>
              <a:t>Clique para editar o título Mestre</a:t>
            </a:r>
            <a:endParaRPr b="0" lang="en-US" sz="189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1980000" y="36703440"/>
            <a:ext cx="6479640" cy="2108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pt-BR" sz="378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pt-BR" sz="378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378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9540000" y="36703440"/>
            <a:ext cx="9719640" cy="2108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20340360" y="36703440"/>
            <a:ext cx="6479640" cy="2108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pt-BR" sz="378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7E101462-B1B9-467E-A6CF-CC9A15F9F09C}" type="slidenum">
              <a:rPr b="0" lang="pt-BR" sz="378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378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ângulo 10"/>
          <p:cNvSpPr/>
          <p:nvPr/>
        </p:nvSpPr>
        <p:spPr>
          <a:xfrm>
            <a:off x="721800" y="794160"/>
            <a:ext cx="27359280" cy="38019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41" name="Retângulo 5"/>
          <p:cNvSpPr/>
          <p:nvPr/>
        </p:nvSpPr>
        <p:spPr>
          <a:xfrm>
            <a:off x="965520" y="1106280"/>
            <a:ext cx="2339640" cy="2339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pt-BR" sz="5400" spc="-1" strike="noStrike">
                <a:solidFill>
                  <a:schemeClr val="dk1"/>
                </a:solidFill>
                <a:latin typeface="Calibri"/>
              </a:rPr>
              <a:t>ID</a:t>
            </a:r>
            <a:endParaRPr b="0" lang="pt-BR" sz="5400" spc="-1" strike="noStrike">
              <a:solidFill>
                <a:srgbClr val="000000"/>
              </a:solidFill>
              <a:latin typeface="Arial"/>
            </a:endParaRPr>
          </a:p>
          <a:p>
            <a:pPr algn="ctr" defTabSz="457200">
              <a:lnSpc>
                <a:spcPct val="100000"/>
              </a:lnSpc>
            </a:pPr>
            <a:r>
              <a:rPr b="0" lang="pt-BR" sz="5400" spc="-1" strike="noStrike">
                <a:solidFill>
                  <a:schemeClr val="dk1"/>
                </a:solidFill>
                <a:latin typeface="Calibri"/>
              </a:rPr>
              <a:t>xxx</a:t>
            </a:r>
            <a:endParaRPr b="0" lang="pt-BR" sz="5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2" name="Imagem 9" descr=""/>
          <p:cNvPicPr/>
          <p:nvPr/>
        </p:nvPicPr>
        <p:blipFill>
          <a:blip r:embed="rId1"/>
          <a:stretch/>
        </p:blipFill>
        <p:spPr>
          <a:xfrm>
            <a:off x="15953760" y="874440"/>
            <a:ext cx="11894760" cy="359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Application>LibreOffice/7.6.4.1$Windows_X86_64 LibreOffice_project/e19e193f88cd6c0525a17fb7a176ed8e6a3e2aa1</Application>
  <AppVersion>15.0000</AppVersion>
  <Words>2</Words>
  <Paragraphs>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2025-03-28T18:07:05Z</dcterms:created>
  <dc:creator>pccli</dc:creator>
  <dc:description/>
  <dc:language>pt-BR</dc:language>
  <cp:lastModifiedBy>Lucielen Santos</cp:lastModifiedBy>
  <dcterms:modified xsi:type="dcterms:W3CDTF">2025-03-30T13:12:02Z</dcterms:modified>
  <cp:revision>3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Personalizar</vt:lpwstr>
  </property>
  <property fmtid="{D5CDD505-2E9C-101B-9397-08002B2CF9AE}" pid="3" name="Slides">
    <vt:i4>1</vt:i4>
  </property>
</Properties>
</file>